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0" r:id="rId3"/>
    <p:sldId id="277" r:id="rId4"/>
    <p:sldId id="27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28-Jul-21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26/07/2021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3" y="533407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EIT data of SDM actuator in stepper rig – less noise/fewer errors in data</a:t>
            </a:r>
            <a:endParaRPr lang="en-GB" sz="2400" dirty="0">
              <a:latin typeface="+mj-lt"/>
            </a:endParaRPr>
          </a:p>
        </p:txBody>
      </p:sp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A3B51F8F-ADA0-4571-8318-7CC23F2D7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7335"/>
            <a:ext cx="5852172" cy="4389129"/>
          </a:xfrm>
          <a:prstGeom prst="rect">
            <a:avLst/>
          </a:prstGeom>
        </p:spPr>
      </p:pic>
      <p:pic>
        <p:nvPicPr>
          <p:cNvPr id="11" name="Picture 10" descr="Chart&#10;&#10;Description automatically generated with low confidence">
            <a:extLst>
              <a:ext uri="{FF2B5EF4-FFF2-40B4-BE49-F238E27FC236}">
                <a16:creationId xmlns:a16="http://schemas.microsoft.com/office/drawing/2014/main" id="{AEA605AC-98EE-41DD-854F-0A656D6ECB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743" y="1577335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232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4059463" y="533407"/>
            <a:ext cx="4073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OpenCV point tracking</a:t>
            </a:r>
            <a:endParaRPr lang="en-GB" sz="2400" dirty="0">
              <a:latin typeface="+mj-lt"/>
            </a:endParaRPr>
          </a:p>
        </p:txBody>
      </p:sp>
      <p:pic>
        <p:nvPicPr>
          <p:cNvPr id="2" name="tracked_r-b_markers_footage">
            <a:hlinkClick r:id="" action="ppaction://media"/>
            <a:extLst>
              <a:ext uri="{FF2B5EF4-FFF2-40B4-BE49-F238E27FC236}">
                <a16:creationId xmlns:a16="http://schemas.microsoft.com/office/drawing/2014/main" id="{C7AE2D89-DEC4-49C4-B74F-0B100F4169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5517" y="1294220"/>
            <a:ext cx="6640739" cy="497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06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OpenCV point tracking on actuator</a:t>
            </a:r>
            <a:endParaRPr lang="en-GB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00215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3044</TotalTime>
  <Words>36</Words>
  <Application>Microsoft Office PowerPoint</Application>
  <PresentationFormat>Widescreen</PresentationFormat>
  <Paragraphs>5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Times New Roman</vt:lpstr>
      <vt:lpstr>Office Theme</vt:lpstr>
      <vt:lpstr>EIT x Soft Robots:  project update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112</cp:revision>
  <dcterms:created xsi:type="dcterms:W3CDTF">2021-03-21T14:20:38Z</dcterms:created>
  <dcterms:modified xsi:type="dcterms:W3CDTF">2021-07-28T11:29:35Z</dcterms:modified>
</cp:coreProperties>
</file>

<file path=docProps/thumbnail.jpeg>
</file>